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564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47"/>
          <p:cNvSpPr/>
          <p:nvPr/>
        </p:nvSpPr>
        <p:spPr>
          <a:xfrm>
            <a:off x="409546" y="1266810"/>
            <a:ext cx="4071966" cy="21431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47"/>
          <p:cNvSpPr/>
          <p:nvPr/>
        </p:nvSpPr>
        <p:spPr>
          <a:xfrm>
            <a:off x="409546" y="3929066"/>
            <a:ext cx="4071966" cy="21431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47"/>
          <p:cNvSpPr/>
          <p:nvPr/>
        </p:nvSpPr>
        <p:spPr>
          <a:xfrm>
            <a:off x="4695826" y="1266810"/>
            <a:ext cx="4071966" cy="21431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47"/>
          <p:cNvSpPr/>
          <p:nvPr/>
        </p:nvSpPr>
        <p:spPr>
          <a:xfrm>
            <a:off x="4695826" y="3929066"/>
            <a:ext cx="4071966" cy="21431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121"/>
          <p:cNvSpPr/>
          <p:nvPr/>
        </p:nvSpPr>
        <p:spPr>
          <a:xfrm>
            <a:off x="2371710" y="1677290"/>
            <a:ext cx="2000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121"/>
          <p:cNvSpPr/>
          <p:nvPr/>
        </p:nvSpPr>
        <p:spPr>
          <a:xfrm>
            <a:off x="6667490" y="1677290"/>
            <a:ext cx="2000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121"/>
          <p:cNvSpPr/>
          <p:nvPr/>
        </p:nvSpPr>
        <p:spPr>
          <a:xfrm>
            <a:off x="2371710" y="4334777"/>
            <a:ext cx="2000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121"/>
          <p:cNvSpPr/>
          <p:nvPr/>
        </p:nvSpPr>
        <p:spPr>
          <a:xfrm>
            <a:off x="6667490" y="4334777"/>
            <a:ext cx="2000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3" name="Picture 8" descr="C:\Documents and Settings\Admin\Рабочий стол\diagrams\Money\PNG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3488" y="4379548"/>
            <a:ext cx="1835912" cy="1233682"/>
          </a:xfrm>
          <a:prstGeom prst="rect">
            <a:avLst/>
          </a:prstGeom>
          <a:noFill/>
        </p:spPr>
      </p:pic>
      <p:pic>
        <p:nvPicPr>
          <p:cNvPr id="74" name="Picture 10" descr="C:\Documents and Settings\Admin\Рабочий стол\diagrams\Money\PNG\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1568" y="1902785"/>
            <a:ext cx="1792134" cy="1059942"/>
          </a:xfrm>
          <a:prstGeom prst="rect">
            <a:avLst/>
          </a:prstGeom>
          <a:noFill/>
        </p:spPr>
      </p:pic>
      <p:pic>
        <p:nvPicPr>
          <p:cNvPr id="75" name="Picture 11" descr="C:\Documents and Settings\Admin\Рабочий стол\diagrams\Money\PNG\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22" y="4447066"/>
            <a:ext cx="1697554" cy="1267950"/>
          </a:xfrm>
          <a:prstGeom prst="rect">
            <a:avLst/>
          </a:prstGeom>
          <a:noFill/>
        </p:spPr>
      </p:pic>
      <p:pic>
        <p:nvPicPr>
          <p:cNvPr id="76" name="Picture 13" descr="C:\Documents and Settings\Admin\Рабочий стол\diagrams\Money\PNG\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186" y="1681388"/>
            <a:ext cx="1605660" cy="1429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56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141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